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321" r:id="rId5"/>
    <p:sldId id="296" r:id="rId6"/>
    <p:sldId id="267" r:id="rId7"/>
    <p:sldId id="312" r:id="rId8"/>
    <p:sldId id="270" r:id="rId9"/>
    <p:sldId id="271" r:id="rId10"/>
    <p:sldId id="272" r:id="rId11"/>
    <p:sldId id="326" r:id="rId12"/>
    <p:sldId id="327" r:id="rId13"/>
    <p:sldId id="330" r:id="rId14"/>
    <p:sldId id="323" r:id="rId15"/>
    <p:sldId id="306" r:id="rId16"/>
    <p:sldId id="276" r:id="rId17"/>
    <p:sldId id="314" r:id="rId18"/>
    <p:sldId id="315" r:id="rId19"/>
    <p:sldId id="316" r:id="rId20"/>
    <p:sldId id="317" r:id="rId21"/>
    <p:sldId id="313" r:id="rId22"/>
    <p:sldId id="329" r:id="rId23"/>
    <p:sldId id="281" r:id="rId24"/>
    <p:sldId id="325" r:id="rId25"/>
    <p:sldId id="279" r:id="rId26"/>
    <p:sldId id="318" r:id="rId27"/>
    <p:sldId id="319" r:id="rId28"/>
    <p:sldId id="283" r:id="rId29"/>
    <p:sldId id="322" r:id="rId30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CCFF"/>
    <a:srgbClr val="FFCCCC"/>
    <a:srgbClr val="8C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2" autoAdjust="0"/>
    <p:restoredTop sz="94660"/>
  </p:normalViewPr>
  <p:slideViewPr>
    <p:cSldViewPr>
      <p:cViewPr varScale="1">
        <p:scale>
          <a:sx n="99" d="100"/>
          <a:sy n="99" d="100"/>
        </p:scale>
        <p:origin x="33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450844736640929"/>
          <c:y val="6.060955067183766E-2"/>
          <c:w val="0.5576617485921056"/>
          <c:h val="0.8573008970893564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5"/>
          <c:dPt>
            <c:idx val="0"/>
            <c:bubble3D val="0"/>
            <c:explosion val="6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</c:spPr>
          </c:dPt>
          <c:dPt>
            <c:idx val="1"/>
            <c:bubble3D val="0"/>
            <c:explosion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cat>
            <c:strRef>
              <c:f>Sheet1!$A$2:$A$5</c:f>
              <c:strCache>
                <c:ptCount val="2"/>
                <c:pt idx="0">
                  <c:v>ebooks</c:v>
                </c:pt>
                <c:pt idx="1">
                  <c:v>Print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40000</c:v>
                </c:pt>
                <c:pt idx="1">
                  <c:v>90000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64039672925499702"/>
          <c:y val="0.1270403074615673"/>
          <c:w val="0.15653518069856656"/>
          <c:h val="0.1518738282714660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500</c:v>
                </c:pt>
                <c:pt idx="1">
                  <c:v>50000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17118808"/>
        <c:axId val="317119200"/>
      </c:barChart>
      <c:catAx>
        <c:axId val="3171188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17119200"/>
        <c:crosses val="autoZero"/>
        <c:auto val="1"/>
        <c:lblAlgn val="ctr"/>
        <c:lblOffset val="100"/>
        <c:noMultiLvlLbl val="0"/>
      </c:catAx>
      <c:valAx>
        <c:axId val="3171192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17118808"/>
        <c:crosses val="autoZero"/>
        <c:crossBetween val="between"/>
      </c:valAx>
    </c:plotArea>
    <c:plotVisOnly val="1"/>
    <c:dispBlanksAs val="gap"/>
    <c:showDLblsOverMax val="0"/>
  </c:chart>
  <c:spPr>
    <a:solidFill>
      <a:schemeClr val="accent3">
        <a:lumMod val="40000"/>
        <a:lumOff val="60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F17AF8-F473-4291-B2A7-6791976B90C5}" type="doc">
      <dgm:prSet loTypeId="urn:microsoft.com/office/officeart/2005/8/layout/radial4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179086-08A5-45B3-8966-C4EB68E8A2A9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 smtClean="0">
              <a:solidFill>
                <a:srgbClr val="8C0808"/>
              </a:solidFill>
            </a:rPr>
            <a:t>http://library.reynolds.edu</a:t>
          </a:r>
          <a:endParaRPr lang="en-US" b="1" dirty="0">
            <a:solidFill>
              <a:srgbClr val="8C0808"/>
            </a:solidFill>
          </a:endParaRPr>
        </a:p>
      </dgm:t>
    </dgm:pt>
    <dgm:pt modelId="{6E61B8DB-FC6F-4BF7-909D-645692419F7C}" type="parTrans" cxnId="{AE73728E-1895-42CC-9E13-2BCC1E672874}">
      <dgm:prSet/>
      <dgm:spPr/>
      <dgm:t>
        <a:bodyPr/>
        <a:lstStyle/>
        <a:p>
          <a:endParaRPr lang="en-US"/>
        </a:p>
      </dgm:t>
    </dgm:pt>
    <dgm:pt modelId="{4A2A0E87-8CD7-42A3-86B3-56E8BE7725C6}" type="sibTrans" cxnId="{AE73728E-1895-42CC-9E13-2BCC1E672874}">
      <dgm:prSet/>
      <dgm:spPr/>
      <dgm:t>
        <a:bodyPr/>
        <a:lstStyle/>
        <a:p>
          <a:endParaRPr lang="en-US"/>
        </a:p>
      </dgm:t>
    </dgm:pt>
    <dgm:pt modelId="{83D05418-23C2-4CED-A6CF-19696B8481C1}">
      <dgm:prSet phldrT="[Text]"/>
      <dgm:spPr>
        <a:blipFill rotWithShape="0">
          <a:blip xmlns:r="http://schemas.openxmlformats.org/officeDocument/2006/relationships"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smtClean="0"/>
            <a:t>Goochland</a:t>
          </a:r>
          <a:endParaRPr lang="en-US" b="1" dirty="0"/>
        </a:p>
      </dgm:t>
    </dgm:pt>
    <dgm:pt modelId="{ABA3ED49-0854-4586-9B6C-3613AAC12109}" type="parTrans" cxnId="{4330F825-A56E-4491-A337-1556E50AFA4B}">
      <dgm:prSet/>
      <dgm:spPr/>
      <dgm:t>
        <a:bodyPr/>
        <a:lstStyle/>
        <a:p>
          <a:endParaRPr lang="en-US"/>
        </a:p>
      </dgm:t>
    </dgm:pt>
    <dgm:pt modelId="{6A59F3AF-BF83-4C92-8A2C-2B5EC280017A}" type="sibTrans" cxnId="{4330F825-A56E-4491-A337-1556E50AFA4B}">
      <dgm:prSet/>
      <dgm:spPr/>
      <dgm:t>
        <a:bodyPr/>
        <a:lstStyle/>
        <a:p>
          <a:endParaRPr lang="en-US"/>
        </a:p>
      </dgm:t>
    </dgm:pt>
    <dgm:pt modelId="{FBE0EA82-30AD-4F05-AF21-40F021E98B9F}">
      <dgm:prSet phldrT="[Text]"/>
      <dgm:spPr>
        <a:blipFill rotWithShape="0">
          <a:blip xmlns:r="http://schemas.openxmlformats.org/officeDocument/2006/relationships"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smtClean="0"/>
            <a:t>Parham</a:t>
          </a:r>
          <a:endParaRPr lang="en-US" b="1" dirty="0"/>
        </a:p>
      </dgm:t>
    </dgm:pt>
    <dgm:pt modelId="{545768BF-D6CC-44BF-AD86-FBB2611225C3}" type="parTrans" cxnId="{FE47CB28-B467-4B74-A293-00C741283BDD}">
      <dgm:prSet/>
      <dgm:spPr/>
      <dgm:t>
        <a:bodyPr/>
        <a:lstStyle/>
        <a:p>
          <a:endParaRPr lang="en-US"/>
        </a:p>
      </dgm:t>
    </dgm:pt>
    <dgm:pt modelId="{BC110CDC-3555-479D-BE81-7F0A0C806541}" type="sibTrans" cxnId="{FE47CB28-B467-4B74-A293-00C741283BDD}">
      <dgm:prSet/>
      <dgm:spPr/>
      <dgm:t>
        <a:bodyPr/>
        <a:lstStyle/>
        <a:p>
          <a:endParaRPr lang="en-US"/>
        </a:p>
      </dgm:t>
    </dgm:pt>
    <dgm:pt modelId="{0636E58A-113B-4C8F-A064-9E9433DF0FB5}">
      <dgm:prSet phldrT="[Text]"/>
      <dgm:spPr>
        <a:blipFill rotWithShape="0">
          <a:blip xmlns:r="http://schemas.openxmlformats.org/officeDocument/2006/relationships"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smtClean="0"/>
            <a:t>Downtown</a:t>
          </a:r>
          <a:endParaRPr lang="en-US" b="1" dirty="0"/>
        </a:p>
      </dgm:t>
    </dgm:pt>
    <dgm:pt modelId="{7F185862-CC25-4B02-88EB-1F9A6797CC5A}" type="parTrans" cxnId="{C0E6CB8C-5018-4DBC-9A59-42BBBFD6AE7A}">
      <dgm:prSet/>
      <dgm:spPr/>
      <dgm:t>
        <a:bodyPr/>
        <a:lstStyle/>
        <a:p>
          <a:endParaRPr lang="en-US"/>
        </a:p>
      </dgm:t>
    </dgm:pt>
    <dgm:pt modelId="{B17EF701-5005-41A5-9809-A36E9A80D8D0}" type="sibTrans" cxnId="{C0E6CB8C-5018-4DBC-9A59-42BBBFD6AE7A}">
      <dgm:prSet/>
      <dgm:spPr/>
      <dgm:t>
        <a:bodyPr/>
        <a:lstStyle/>
        <a:p>
          <a:endParaRPr lang="en-US"/>
        </a:p>
      </dgm:t>
    </dgm:pt>
    <dgm:pt modelId="{ED6A76C6-256A-469F-93BA-907B194445E2}" type="pres">
      <dgm:prSet presAssocID="{5DF17AF8-F473-4291-B2A7-6791976B90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0149C7-3C17-42E5-84DB-BC52E89EFCA1}" type="pres">
      <dgm:prSet presAssocID="{C2179086-08A5-45B3-8966-C4EB68E8A2A9}" presName="centerShape" presStyleLbl="node0" presStyleIdx="0" presStyleCnt="1" custScaleX="195220" custScaleY="72536"/>
      <dgm:spPr/>
      <dgm:t>
        <a:bodyPr/>
        <a:lstStyle/>
        <a:p>
          <a:endParaRPr lang="en-US"/>
        </a:p>
      </dgm:t>
    </dgm:pt>
    <dgm:pt modelId="{AF3963AE-6659-4B6C-8F55-51F7972E2576}" type="pres">
      <dgm:prSet presAssocID="{ABA3ED49-0854-4586-9B6C-3613AAC12109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C398714D-08B5-4068-B4CB-933A09D725E6}" type="pres">
      <dgm:prSet presAssocID="{83D05418-23C2-4CED-A6CF-19696B8481C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97287-DAFA-48EE-A358-220F7A0C1E6C}" type="pres">
      <dgm:prSet presAssocID="{545768BF-D6CC-44BF-AD86-FBB2611225C3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9BB3004D-8476-4A52-B72B-97BDC5347BAC}" type="pres">
      <dgm:prSet presAssocID="{FBE0EA82-30AD-4F05-AF21-40F021E98B9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D1A45-EB54-4B45-B475-58028738E9E2}" type="pres">
      <dgm:prSet presAssocID="{7F185862-CC25-4B02-88EB-1F9A6797CC5A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03299656-2472-42CD-9CFB-75FDA5A4EDED}" type="pres">
      <dgm:prSet presAssocID="{0636E58A-113B-4C8F-A064-9E9433DF0F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30F825-A56E-4491-A337-1556E50AFA4B}" srcId="{C2179086-08A5-45B3-8966-C4EB68E8A2A9}" destId="{83D05418-23C2-4CED-A6CF-19696B8481C1}" srcOrd="0" destOrd="0" parTransId="{ABA3ED49-0854-4586-9B6C-3613AAC12109}" sibTransId="{6A59F3AF-BF83-4C92-8A2C-2B5EC280017A}"/>
    <dgm:cxn modelId="{10BC6B4D-1326-4D9A-8A94-1A69A16BC0B2}" type="presOf" srcId="{FBE0EA82-30AD-4F05-AF21-40F021E98B9F}" destId="{9BB3004D-8476-4A52-B72B-97BDC5347BAC}" srcOrd="0" destOrd="0" presId="urn:microsoft.com/office/officeart/2005/8/layout/radial4"/>
    <dgm:cxn modelId="{EB29FE6D-D7D5-4D36-BC20-236849FE60BC}" type="presOf" srcId="{83D05418-23C2-4CED-A6CF-19696B8481C1}" destId="{C398714D-08B5-4068-B4CB-933A09D725E6}" srcOrd="0" destOrd="0" presId="urn:microsoft.com/office/officeart/2005/8/layout/radial4"/>
    <dgm:cxn modelId="{F95AE04E-5FD6-4AB4-908C-7912F44A8635}" type="presOf" srcId="{5DF17AF8-F473-4291-B2A7-6791976B90C5}" destId="{ED6A76C6-256A-469F-93BA-907B194445E2}" srcOrd="0" destOrd="0" presId="urn:microsoft.com/office/officeart/2005/8/layout/radial4"/>
    <dgm:cxn modelId="{AE73728E-1895-42CC-9E13-2BCC1E672874}" srcId="{5DF17AF8-F473-4291-B2A7-6791976B90C5}" destId="{C2179086-08A5-45B3-8966-C4EB68E8A2A9}" srcOrd="0" destOrd="0" parTransId="{6E61B8DB-FC6F-4BF7-909D-645692419F7C}" sibTransId="{4A2A0E87-8CD7-42A3-86B3-56E8BE7725C6}"/>
    <dgm:cxn modelId="{C0E6CB8C-5018-4DBC-9A59-42BBBFD6AE7A}" srcId="{C2179086-08A5-45B3-8966-C4EB68E8A2A9}" destId="{0636E58A-113B-4C8F-A064-9E9433DF0FB5}" srcOrd="2" destOrd="0" parTransId="{7F185862-CC25-4B02-88EB-1F9A6797CC5A}" sibTransId="{B17EF701-5005-41A5-9809-A36E9A80D8D0}"/>
    <dgm:cxn modelId="{824C397A-6487-4F2D-9202-44420CE16152}" type="presOf" srcId="{7F185862-CC25-4B02-88EB-1F9A6797CC5A}" destId="{F73D1A45-EB54-4B45-B475-58028738E9E2}" srcOrd="0" destOrd="0" presId="urn:microsoft.com/office/officeart/2005/8/layout/radial4"/>
    <dgm:cxn modelId="{2B012E39-5EC7-4DF1-AE8A-CCE9DD2FDF5F}" type="presOf" srcId="{545768BF-D6CC-44BF-AD86-FBB2611225C3}" destId="{AE197287-DAFA-48EE-A358-220F7A0C1E6C}" srcOrd="0" destOrd="0" presId="urn:microsoft.com/office/officeart/2005/8/layout/radial4"/>
    <dgm:cxn modelId="{40E2A41A-A45C-4BA3-813C-3B194EF039F3}" type="presOf" srcId="{ABA3ED49-0854-4586-9B6C-3613AAC12109}" destId="{AF3963AE-6659-4B6C-8F55-51F7972E2576}" srcOrd="0" destOrd="0" presId="urn:microsoft.com/office/officeart/2005/8/layout/radial4"/>
    <dgm:cxn modelId="{FE47CB28-B467-4B74-A293-00C741283BDD}" srcId="{C2179086-08A5-45B3-8966-C4EB68E8A2A9}" destId="{FBE0EA82-30AD-4F05-AF21-40F021E98B9F}" srcOrd="1" destOrd="0" parTransId="{545768BF-D6CC-44BF-AD86-FBB2611225C3}" sibTransId="{BC110CDC-3555-479D-BE81-7F0A0C806541}"/>
    <dgm:cxn modelId="{EEB93DAA-EFFB-49CD-B8CA-51D353EE2EC2}" type="presOf" srcId="{C2179086-08A5-45B3-8966-C4EB68E8A2A9}" destId="{F10149C7-3C17-42E5-84DB-BC52E89EFCA1}" srcOrd="0" destOrd="0" presId="urn:microsoft.com/office/officeart/2005/8/layout/radial4"/>
    <dgm:cxn modelId="{F1CC6A22-9ECE-420F-8DD4-A1D964EBE6CC}" type="presOf" srcId="{0636E58A-113B-4C8F-A064-9E9433DF0FB5}" destId="{03299656-2472-42CD-9CFB-75FDA5A4EDED}" srcOrd="0" destOrd="0" presId="urn:microsoft.com/office/officeart/2005/8/layout/radial4"/>
    <dgm:cxn modelId="{8E93B350-DB1B-4AE1-BBEF-865991D13EB2}" type="presParOf" srcId="{ED6A76C6-256A-469F-93BA-907B194445E2}" destId="{F10149C7-3C17-42E5-84DB-BC52E89EFCA1}" srcOrd="0" destOrd="0" presId="urn:microsoft.com/office/officeart/2005/8/layout/radial4"/>
    <dgm:cxn modelId="{F9A08F8B-EA81-4B1A-8D44-06F47301A1A5}" type="presParOf" srcId="{ED6A76C6-256A-469F-93BA-907B194445E2}" destId="{AF3963AE-6659-4B6C-8F55-51F7972E2576}" srcOrd="1" destOrd="0" presId="urn:microsoft.com/office/officeart/2005/8/layout/radial4"/>
    <dgm:cxn modelId="{BCAB8682-0586-49C4-B568-8B231F5081CD}" type="presParOf" srcId="{ED6A76C6-256A-469F-93BA-907B194445E2}" destId="{C398714D-08B5-4068-B4CB-933A09D725E6}" srcOrd="2" destOrd="0" presId="urn:microsoft.com/office/officeart/2005/8/layout/radial4"/>
    <dgm:cxn modelId="{AC31EA65-65A5-4745-8B6E-D37DD58E8417}" type="presParOf" srcId="{ED6A76C6-256A-469F-93BA-907B194445E2}" destId="{AE197287-DAFA-48EE-A358-220F7A0C1E6C}" srcOrd="3" destOrd="0" presId="urn:microsoft.com/office/officeart/2005/8/layout/radial4"/>
    <dgm:cxn modelId="{84AB0D95-B9E6-47CF-923E-72A365DD94E3}" type="presParOf" srcId="{ED6A76C6-256A-469F-93BA-907B194445E2}" destId="{9BB3004D-8476-4A52-B72B-97BDC5347BAC}" srcOrd="4" destOrd="0" presId="urn:microsoft.com/office/officeart/2005/8/layout/radial4"/>
    <dgm:cxn modelId="{CB195EF8-EE3B-4A10-BC81-14199A404D94}" type="presParOf" srcId="{ED6A76C6-256A-469F-93BA-907B194445E2}" destId="{F73D1A45-EB54-4B45-B475-58028738E9E2}" srcOrd="5" destOrd="0" presId="urn:microsoft.com/office/officeart/2005/8/layout/radial4"/>
    <dgm:cxn modelId="{BEFC1B1B-9157-4205-8463-4E9A816EAC6F}" type="presParOf" srcId="{ED6A76C6-256A-469F-93BA-907B194445E2}" destId="{03299656-2472-42CD-9CFB-75FDA5A4EDE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dpi="0" rotWithShape="0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  <dgm:t>
        <a:bodyPr lIns="457200" tIns="91440" rIns="0" bIns="0" anchor="b" anchorCtr="0"/>
        <a:lstStyle/>
        <a:p>
          <a:r>
            <a:rPr lang="en-US" sz="2400" b="1" dirty="0" smtClean="0">
              <a:solidFill>
                <a:schemeClr val="tx1"/>
              </a:solidFill>
            </a:rPr>
            <a:t>Books</a:t>
          </a:r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640080" rIns="0" bIns="0" anchor="b" anchorCtr="0"/>
        <a:lstStyle/>
        <a:p>
          <a:r>
            <a:rPr lang="en-US" sz="2400" b="1" dirty="0" smtClean="0">
              <a:solidFill>
                <a:schemeClr val="tx1"/>
              </a:solidFill>
            </a:rPr>
            <a:t>Periodicals</a:t>
          </a:r>
          <a:endParaRPr lang="en-US" sz="2000" b="1" dirty="0">
            <a:solidFill>
              <a:schemeClr val="tx1"/>
            </a:solidFill>
          </a:endParaRPr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rotWithShape="0"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r>
            <a:rPr lang="en-US" sz="2400" dirty="0" smtClean="0">
              <a:solidFill>
                <a:schemeClr val="tx1"/>
              </a:solidFill>
            </a:rPr>
            <a:t> </a:t>
          </a:r>
          <a:r>
            <a:rPr lang="en-US" sz="2400" b="1" dirty="0" smtClean="0">
              <a:solidFill>
                <a:schemeClr val="tx1"/>
              </a:solidFill>
            </a:rPr>
            <a:t>Videos</a:t>
          </a: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r>
            <a:rPr lang="en-US" sz="2400" b="1" dirty="0" smtClean="0">
              <a:solidFill>
                <a:schemeClr val="tx1"/>
              </a:solidFill>
            </a:rPr>
            <a:t>Audio Books</a:t>
          </a:r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lang="en-US" dirty="0" smtClean="0"/>
            <a:t>Print: 90,000</a:t>
          </a:r>
          <a:endParaRPr lang="en-US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3E9F790A-ECFA-44B9-8B5D-16F440C5650D}">
      <dgm:prSet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lang="en-US" dirty="0" smtClean="0"/>
            <a:t>Online: 40,000</a:t>
          </a:r>
          <a:endParaRPr lang="en-US" dirty="0"/>
        </a:p>
      </dgm:t>
    </dgm:pt>
    <dgm:pt modelId="{A58DD6B9-A30E-4191-B949-4F0068107481}" type="parTrans" cxnId="{0B47BA33-C292-4E48-8723-55EE2A5CF86F}">
      <dgm:prSet/>
      <dgm:spPr/>
      <dgm:t>
        <a:bodyPr/>
        <a:lstStyle/>
        <a:p>
          <a:endParaRPr lang="en-US"/>
        </a:p>
      </dgm:t>
    </dgm:pt>
    <dgm:pt modelId="{9506D672-C3C9-4037-B42F-84B172C5B080}" type="sibTrans" cxnId="{0B47BA33-C292-4E48-8723-55EE2A5CF86F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dirty="0" smtClean="0"/>
            <a:t>Print: 400</a:t>
          </a:r>
          <a:endParaRPr lang="en-US" dirty="0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64DEFE11-F6DC-452A-A5DC-0924301B5B2D}">
      <dgm:prSet/>
      <dgm:spPr>
        <a:ln>
          <a:solidFill>
            <a:schemeClr val="accent4"/>
          </a:solidFill>
        </a:ln>
      </dgm:spPr>
      <dgm:t>
        <a:bodyPr/>
        <a:lstStyle/>
        <a:p>
          <a:r>
            <a:rPr lang="en-US" dirty="0" smtClean="0"/>
            <a:t>Online: 50,000</a:t>
          </a:r>
          <a:endParaRPr lang="en-US" dirty="0"/>
        </a:p>
      </dgm:t>
    </dgm:pt>
    <dgm:pt modelId="{2AD3F3D4-CB4E-4E60-AC01-213F13C07976}" type="parTrans" cxnId="{9B954E18-A6F7-42A7-A532-D5E4965431F0}">
      <dgm:prSet/>
      <dgm:spPr/>
      <dgm:t>
        <a:bodyPr/>
        <a:lstStyle/>
        <a:p>
          <a:endParaRPr lang="en-US"/>
        </a:p>
      </dgm:t>
    </dgm:pt>
    <dgm:pt modelId="{8A3FF87E-323C-4E0D-93BB-11C980D00D01}" type="sibTrans" cxnId="{9B954E18-A6F7-42A7-A532-D5E4965431F0}">
      <dgm:prSet/>
      <dgm:spPr/>
      <dgm:t>
        <a:bodyPr/>
        <a:lstStyle/>
        <a:p>
          <a:endParaRPr lang="en-US"/>
        </a:p>
      </dgm:t>
    </dgm:pt>
    <dgm:pt modelId="{65CD7662-AF05-4BCF-B459-8D91B2170160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dirty="0" smtClean="0"/>
            <a:t>DVDs: 3250</a:t>
          </a:r>
        </a:p>
      </dgm:t>
    </dgm:pt>
    <dgm:pt modelId="{D64ED554-4D3B-463D-B355-DD1BFAD4244A}" type="parTrans" cxnId="{129019C5-637D-46C0-8023-90EE13B46D66}">
      <dgm:prSet/>
      <dgm:spPr/>
      <dgm:t>
        <a:bodyPr/>
        <a:lstStyle/>
        <a:p>
          <a:endParaRPr lang="en-US"/>
        </a:p>
      </dgm:t>
    </dgm:pt>
    <dgm:pt modelId="{45D0F5F2-A07A-4B7B-9710-6824832E7345}" type="sibTrans" cxnId="{129019C5-637D-46C0-8023-90EE13B46D66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 smtClean="0"/>
            <a:t>Online: 1000</a:t>
          </a:r>
          <a:endParaRPr lang="en-US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36897209-8737-43DE-A72D-A8D48E263E7F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 smtClean="0"/>
            <a:t>Disc: 700</a:t>
          </a:r>
          <a:endParaRPr lang="en-US" dirty="0"/>
        </a:p>
      </dgm:t>
    </dgm:pt>
    <dgm:pt modelId="{5D7701FC-20B6-4E24-90A4-EE15F9F37665}" type="parTrans" cxnId="{B56B67F2-0894-4339-9296-0A701348365C}">
      <dgm:prSet/>
      <dgm:spPr/>
      <dgm:t>
        <a:bodyPr/>
        <a:lstStyle/>
        <a:p>
          <a:endParaRPr lang="en-US"/>
        </a:p>
      </dgm:t>
    </dgm:pt>
    <dgm:pt modelId="{EF1E54FC-0A45-45E7-953C-F4B4B54D7DE1}" type="sibTrans" cxnId="{B56B67F2-0894-4339-9296-0A701348365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dirty="0" smtClean="0"/>
            <a:t>Online: 8750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B2DAD7B6-DBF5-4D5F-92D6-98AC8D64D993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F0F81019-4131-4DA7-85CB-CC5C6F047864}" type="sibTrans" cxnId="{68E9B065-0B80-433B-AD5A-2987DC14A3B0}">
      <dgm:prSet/>
      <dgm:spPr/>
      <dgm:t>
        <a:bodyPr/>
        <a:lstStyle/>
        <a:p>
          <a:endParaRPr lang="en-US"/>
        </a:p>
      </dgm:t>
    </dgm:pt>
    <dgm:pt modelId="{1D9B26E7-2C61-4E13-BE9C-3F6B655C194F}" type="parTrans" cxnId="{68E9B065-0B80-433B-AD5A-2987DC14A3B0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848BC92C-4BCE-4F92-8056-FFC728CF5F85}" type="presOf" srcId="{3E9F790A-ECFA-44B9-8B5D-16F440C5650D}" destId="{4943B1BB-743B-48BC-8888-08FEBDED8D9C}" srcOrd="0" destOrd="1" presId="urn:microsoft.com/office/officeart/2005/8/layout/cycle4#1"/>
    <dgm:cxn modelId="{B9BC4175-F987-4A8F-B1CC-8F9AF7EB4EFD}" type="presOf" srcId="{C2684C4A-83CB-424F-BE9D-D5E0AD6423E5}" destId="{2DE080E0-C177-4CD3-8F30-4831FCCB192D}" srcOrd="1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B56B67F2-0894-4339-9296-0A701348365C}" srcId="{382D4123-FB92-4EE0-8D49-BB28CBCB58F5}" destId="{36897209-8737-43DE-A72D-A8D48E263E7F}" srcOrd="1" destOrd="0" parTransId="{5D7701FC-20B6-4E24-90A4-EE15F9F37665}" sibTransId="{EF1E54FC-0A45-45E7-953C-F4B4B54D7DE1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4922EB80-ECB7-4C23-A4F3-3C755EC4A9AC}" type="presOf" srcId="{66D48CCD-3C3A-4892-83FB-ADB1E9D71E27}" destId="{FAC644F4-C57A-4BB3-A3F1-EEAD098BCD35}" srcOrd="0" destOrd="0" presId="urn:microsoft.com/office/officeart/2005/8/layout/cycle4#1"/>
    <dgm:cxn modelId="{C486D682-1B2D-4972-8136-89D7ECF152F2}" type="presOf" srcId="{DDD129B6-2CCD-4AD9-992D-6FC6363325BB}" destId="{13A3221D-F687-4F14-9582-C5E7725EA09E}" srcOrd="0" destOrd="0" presId="urn:microsoft.com/office/officeart/2005/8/layout/cycle4#1"/>
    <dgm:cxn modelId="{EB67E6BB-3E22-4DD2-845E-C46EFC1975BA}" type="presOf" srcId="{65CD7662-AF05-4BCF-B459-8D91B2170160}" destId="{13A3221D-F687-4F14-9582-C5E7725EA09E}" srcOrd="0" destOrd="1" presId="urn:microsoft.com/office/officeart/2005/8/layout/cycle4#1"/>
    <dgm:cxn modelId="{7F0CF5BB-5367-4093-9EF2-EAD17C9DB129}" type="presOf" srcId="{FC0A2303-18C1-493C-A9B8-CAD3337F0995}" destId="{B4F2A701-C4AB-475C-94CA-FB9E32074A29}" srcOrd="0" destOrd="0" presId="urn:microsoft.com/office/officeart/2005/8/layout/cycle4#1"/>
    <dgm:cxn modelId="{58AAE143-65A0-478C-98B2-45F7F38BFFF5}" type="presOf" srcId="{D5C92333-B36B-4255-B262-964DE0759889}" destId="{86A6A816-48CD-416B-B9F3-7ABFA40ACA3A}" srcOrd="0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0B47BA33-C292-4E48-8723-55EE2A5CF86F}" srcId="{8A093774-7DC6-444C-AA2C-19FFB7D94B83}" destId="{3E9F790A-ECFA-44B9-8B5D-16F440C5650D}" srcOrd="1" destOrd="0" parTransId="{A58DD6B9-A30E-4191-B949-4F0068107481}" sibTransId="{9506D672-C3C9-4037-B42F-84B172C5B080}"/>
    <dgm:cxn modelId="{CB208FB6-EA55-460B-A4C2-F11D4B212F75}" type="presOf" srcId="{36897209-8737-43DE-A72D-A8D48E263E7F}" destId="{D82A76EE-401A-4DC1-A3BB-2C9634BE98FD}" srcOrd="1" destOrd="1" presId="urn:microsoft.com/office/officeart/2005/8/layout/cycle4#1"/>
    <dgm:cxn modelId="{474A7A18-43E0-4869-B0BE-526634DDF264}" type="presOf" srcId="{8A093774-7DC6-444C-AA2C-19FFB7D94B83}" destId="{2920A68B-2023-4D10-932C-589BF6B8EEF2}" srcOrd="0" destOrd="0" presId="urn:microsoft.com/office/officeart/2005/8/layout/cycle4#1"/>
    <dgm:cxn modelId="{B870FF42-9513-4BFF-AD32-F90FF0D0BCB6}" type="presOf" srcId="{64DEFE11-F6DC-452A-A5DC-0924301B5B2D}" destId="{2DE080E0-C177-4CD3-8F30-4831FCCB192D}" srcOrd="1" destOrd="1" presId="urn:microsoft.com/office/officeart/2005/8/layout/cycle4#1"/>
    <dgm:cxn modelId="{9B954E18-A6F7-42A7-A532-D5E4965431F0}" srcId="{66D48CCD-3C3A-4892-83FB-ADB1E9D71E27}" destId="{64DEFE11-F6DC-452A-A5DC-0924301B5B2D}" srcOrd="1" destOrd="0" parTransId="{2AD3F3D4-CB4E-4E60-AC01-213F13C07976}" sibTransId="{8A3FF87E-323C-4E0D-93BB-11C980D00D01}"/>
    <dgm:cxn modelId="{4E330F28-3618-41D6-A9FF-85976E12E80F}" type="presOf" srcId="{C2684C4A-83CB-424F-BE9D-D5E0AD6423E5}" destId="{CBF578CD-0E22-41AF-9C8C-07C1C0680F89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0171BCDB-B8A3-4B54-8704-92A0D3C2A4F0}" type="presOf" srcId="{64DEFE11-F6DC-452A-A5DC-0924301B5B2D}" destId="{CBF578CD-0E22-41AF-9C8C-07C1C0680F89}" srcOrd="0" destOrd="1" presId="urn:microsoft.com/office/officeart/2005/8/layout/cycle4#1"/>
    <dgm:cxn modelId="{F0310259-4AD2-4F85-B2F3-90B1D4F32F87}" type="presOf" srcId="{01D70FDB-73E0-4D56-A2CA-88C513F534CD}" destId="{D82A76EE-401A-4DC1-A3BB-2C9634BE98FD}" srcOrd="1" destOrd="0" presId="urn:microsoft.com/office/officeart/2005/8/layout/cycle4#1"/>
    <dgm:cxn modelId="{300ED2BF-F2A6-4C3E-B6D2-D8A770D88C8A}" type="presOf" srcId="{65CD7662-AF05-4BCF-B459-8D91B2170160}" destId="{ED029989-506B-4006-9DBF-61BCFA16A2AA}" srcOrd="1" destOrd="1" presId="urn:microsoft.com/office/officeart/2005/8/layout/cycle4#1"/>
    <dgm:cxn modelId="{5A4EF331-A61F-4768-86DA-04ADDA7AEBE2}" type="presOf" srcId="{DDD129B6-2CCD-4AD9-992D-6FC6363325BB}" destId="{ED029989-506B-4006-9DBF-61BCFA16A2AA}" srcOrd="1" destOrd="0" presId="urn:microsoft.com/office/officeart/2005/8/layout/cycle4#1"/>
    <dgm:cxn modelId="{129019C5-637D-46C0-8023-90EE13B46D66}" srcId="{FC0A2303-18C1-493C-A9B8-CAD3337F0995}" destId="{65CD7662-AF05-4BCF-B459-8D91B2170160}" srcOrd="1" destOrd="0" parTransId="{D64ED554-4D3B-463D-B355-DD1BFAD4244A}" sibTransId="{45D0F5F2-A07A-4B7B-9710-6824832E7345}"/>
    <dgm:cxn modelId="{3A5B9D68-9380-463C-AD88-7293AC9B5255}" type="presOf" srcId="{36897209-8737-43DE-A72D-A8D48E263E7F}" destId="{0AA8F402-CEB7-4205-BD0F-CFECB696591D}" srcOrd="0" destOrd="1" presId="urn:microsoft.com/office/officeart/2005/8/layout/cycle4#1"/>
    <dgm:cxn modelId="{74298E17-4A98-45C9-9A61-50AA2C23E8BF}" type="presOf" srcId="{B2DAD7B6-DBF5-4D5F-92D6-98AC8D64D993}" destId="{CBF578CD-0E22-41AF-9C8C-07C1C0680F89}" srcOrd="0" destOrd="2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68E9B065-0B80-433B-AD5A-2987DC14A3B0}" srcId="{66D48CCD-3C3A-4892-83FB-ADB1E9D71E27}" destId="{B2DAD7B6-DBF5-4D5F-92D6-98AC8D64D993}" srcOrd="2" destOrd="0" parTransId="{1D9B26E7-2C61-4E13-BE9C-3F6B655C194F}" sibTransId="{F0F81019-4131-4DA7-85CB-CC5C6F047864}"/>
    <dgm:cxn modelId="{EDDA07C7-1DD5-454A-8717-9CD037F810CE}" type="presOf" srcId="{B2DAD7B6-DBF5-4D5F-92D6-98AC8D64D993}" destId="{2DE080E0-C177-4CD3-8F30-4831FCCB192D}" srcOrd="1" destOrd="2" presId="urn:microsoft.com/office/officeart/2005/8/layout/cycle4#1"/>
    <dgm:cxn modelId="{D86802C8-4566-41A4-B484-D1FCE52D1CE1}" type="presOf" srcId="{01D70FDB-73E0-4D56-A2CA-88C513F534CD}" destId="{0AA8F402-CEB7-4205-BD0F-CFECB696591D}" srcOrd="0" destOrd="0" presId="urn:microsoft.com/office/officeart/2005/8/layout/cycle4#1"/>
    <dgm:cxn modelId="{E08FC21B-EF21-441A-B52F-6D611884493D}" type="presOf" srcId="{732106AB-2780-4C2A-8839-27CFBE20B09E}" destId="{8152A66D-6C9B-4656-B06E-D056B0DC2881}" srcOrd="1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5F7AC964-4E5E-490B-9AAA-E102644F86C5}" type="presOf" srcId="{732106AB-2780-4C2A-8839-27CFBE20B09E}" destId="{4943B1BB-743B-48BC-8888-08FEBDED8D9C}" srcOrd="0" destOrd="0" presId="urn:microsoft.com/office/officeart/2005/8/layout/cycle4#1"/>
    <dgm:cxn modelId="{B5794128-7500-4CA4-8339-7ECF14277BAD}" type="presOf" srcId="{3E9F790A-ECFA-44B9-8B5D-16F440C5650D}" destId="{8152A66D-6C9B-4656-B06E-D056B0DC2881}" srcOrd="1" destOrd="1" presId="urn:microsoft.com/office/officeart/2005/8/layout/cycle4#1"/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563F87EB-0B02-4A91-B390-3D54FB59AFC4}" type="presOf" srcId="{382D4123-FB92-4EE0-8D49-BB28CBCB58F5}" destId="{1E3AA455-7A5E-4AF6-8596-EB5979884082}" srcOrd="0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9678A5E-EAC5-41FB-9362-451ADD71571D}" type="presParOf" srcId="{86A6A816-48CD-416B-B9F3-7ABFA40ACA3A}" destId="{D431D3EB-7FA9-459F-BE87-F5F21EFBEF40}" srcOrd="0" destOrd="0" presId="urn:microsoft.com/office/officeart/2005/8/layout/cycle4#1"/>
    <dgm:cxn modelId="{2EB3ED83-2805-45B8-A7AD-65BB9B4C066A}" type="presParOf" srcId="{D431D3EB-7FA9-459F-BE87-F5F21EFBEF40}" destId="{1CA6D603-3FD2-4FAE-AB4A-81D4C5F204FF}" srcOrd="0" destOrd="0" presId="urn:microsoft.com/office/officeart/2005/8/layout/cycle4#1"/>
    <dgm:cxn modelId="{F3F50D88-F588-46A7-B237-FCC771F2E431}" type="presParOf" srcId="{1CA6D603-3FD2-4FAE-AB4A-81D4C5F204FF}" destId="{4943B1BB-743B-48BC-8888-08FEBDED8D9C}" srcOrd="0" destOrd="0" presId="urn:microsoft.com/office/officeart/2005/8/layout/cycle4#1"/>
    <dgm:cxn modelId="{78C72A2B-5CEB-44A8-B5F6-90D8E9D7EEFF}" type="presParOf" srcId="{1CA6D603-3FD2-4FAE-AB4A-81D4C5F204FF}" destId="{8152A66D-6C9B-4656-B06E-D056B0DC2881}" srcOrd="1" destOrd="0" presId="urn:microsoft.com/office/officeart/2005/8/layout/cycle4#1"/>
    <dgm:cxn modelId="{2B3B4089-5B61-4BCC-8AFB-03160DEFA3BA}" type="presParOf" srcId="{D431D3EB-7FA9-459F-BE87-F5F21EFBEF40}" destId="{EF596B49-1E5A-4120-86BC-EFBC7C335F9D}" srcOrd="1" destOrd="0" presId="urn:microsoft.com/office/officeart/2005/8/layout/cycle4#1"/>
    <dgm:cxn modelId="{963665AB-884C-495A-91CE-E766E05B7DD0}" type="presParOf" srcId="{EF596B49-1E5A-4120-86BC-EFBC7C335F9D}" destId="{CBF578CD-0E22-41AF-9C8C-07C1C0680F89}" srcOrd="0" destOrd="0" presId="urn:microsoft.com/office/officeart/2005/8/layout/cycle4#1"/>
    <dgm:cxn modelId="{08F324D4-E9F7-4D28-8255-1C639213D1ED}" type="presParOf" srcId="{EF596B49-1E5A-4120-86BC-EFBC7C335F9D}" destId="{2DE080E0-C177-4CD3-8F30-4831FCCB192D}" srcOrd="1" destOrd="0" presId="urn:microsoft.com/office/officeart/2005/8/layout/cycle4#1"/>
    <dgm:cxn modelId="{E0AE941B-BE81-4358-B6A9-4C5C2BB9B533}" type="presParOf" srcId="{D431D3EB-7FA9-459F-BE87-F5F21EFBEF40}" destId="{BF6372FE-CD26-4763-8CCF-B4C9A97D1AF5}" srcOrd="2" destOrd="0" presId="urn:microsoft.com/office/officeart/2005/8/layout/cycle4#1"/>
    <dgm:cxn modelId="{BA945075-FCA9-40EB-8CA2-C9D7FD47F1C6}" type="presParOf" srcId="{BF6372FE-CD26-4763-8CCF-B4C9A97D1AF5}" destId="{13A3221D-F687-4F14-9582-C5E7725EA09E}" srcOrd="0" destOrd="0" presId="urn:microsoft.com/office/officeart/2005/8/layout/cycle4#1"/>
    <dgm:cxn modelId="{73D41D00-B588-4C91-8B96-C9551F3537A5}" type="presParOf" srcId="{BF6372FE-CD26-4763-8CCF-B4C9A97D1AF5}" destId="{ED029989-506B-4006-9DBF-61BCFA16A2AA}" srcOrd="1" destOrd="0" presId="urn:microsoft.com/office/officeart/2005/8/layout/cycle4#1"/>
    <dgm:cxn modelId="{BCD863C3-C506-46EE-9C53-7EF7BD3221B0}" type="presParOf" srcId="{D431D3EB-7FA9-459F-BE87-F5F21EFBEF40}" destId="{EAA15B8F-0AC4-4E8F-BE55-F41044BE1F20}" srcOrd="3" destOrd="0" presId="urn:microsoft.com/office/officeart/2005/8/layout/cycle4#1"/>
    <dgm:cxn modelId="{16C2491D-FD9A-4F5A-9479-B0227FFC7C92}" type="presParOf" srcId="{EAA15B8F-0AC4-4E8F-BE55-F41044BE1F20}" destId="{0AA8F402-CEB7-4205-BD0F-CFECB696591D}" srcOrd="0" destOrd="0" presId="urn:microsoft.com/office/officeart/2005/8/layout/cycle4#1"/>
    <dgm:cxn modelId="{C6893E44-DE9B-4982-8F3C-83BDF1B0B91B}" type="presParOf" srcId="{EAA15B8F-0AC4-4E8F-BE55-F41044BE1F20}" destId="{D82A76EE-401A-4DC1-A3BB-2C9634BE98FD}" srcOrd="1" destOrd="0" presId="urn:microsoft.com/office/officeart/2005/8/layout/cycle4#1"/>
    <dgm:cxn modelId="{E6AE234C-4FA0-4A69-928C-8490E4CCB094}" type="presParOf" srcId="{D431D3EB-7FA9-459F-BE87-F5F21EFBEF40}" destId="{43CCEE45-27B2-4FBB-8B73-2A6C347CA878}" srcOrd="4" destOrd="0" presId="urn:microsoft.com/office/officeart/2005/8/layout/cycle4#1"/>
    <dgm:cxn modelId="{E2F267D5-8E6D-4BAA-B637-CD523E46B58D}" type="presParOf" srcId="{86A6A816-48CD-416B-B9F3-7ABFA40ACA3A}" destId="{49D7D3B8-CA3A-4CC5-B681-F967C408F853}" srcOrd="1" destOrd="0" presId="urn:microsoft.com/office/officeart/2005/8/layout/cycle4#1"/>
    <dgm:cxn modelId="{2A4DB642-E622-41D6-82DE-A82F97D7E57D}" type="presParOf" srcId="{49D7D3B8-CA3A-4CC5-B681-F967C408F853}" destId="{2920A68B-2023-4D10-932C-589BF6B8EEF2}" srcOrd="0" destOrd="0" presId="urn:microsoft.com/office/officeart/2005/8/layout/cycle4#1"/>
    <dgm:cxn modelId="{931760D7-3591-4D79-9A1C-E5F5ECF3BEFC}" type="presParOf" srcId="{49D7D3B8-CA3A-4CC5-B681-F967C408F853}" destId="{FAC644F4-C57A-4BB3-A3F1-EEAD098BCD35}" srcOrd="1" destOrd="0" presId="urn:microsoft.com/office/officeart/2005/8/layout/cycle4#1"/>
    <dgm:cxn modelId="{18322113-0163-4B1F-8930-683CBBB6AE17}" type="presParOf" srcId="{49D7D3B8-CA3A-4CC5-B681-F967C408F853}" destId="{B4F2A701-C4AB-475C-94CA-FB9E32074A29}" srcOrd="2" destOrd="0" presId="urn:microsoft.com/office/officeart/2005/8/layout/cycle4#1"/>
    <dgm:cxn modelId="{C9A2CEAF-221F-4575-B746-2A320FEBED5C}" type="presParOf" srcId="{49D7D3B8-CA3A-4CC5-B681-F967C408F853}" destId="{1E3AA455-7A5E-4AF6-8596-EB5979884082}" srcOrd="3" destOrd="0" presId="urn:microsoft.com/office/officeart/2005/8/layout/cycle4#1"/>
    <dgm:cxn modelId="{77CAB9EF-F42A-4CA9-AD54-92F6B0A50D9E}" type="presParOf" srcId="{49D7D3B8-CA3A-4CC5-B681-F967C408F853}" destId="{FF5AC0D6-E2F3-431C-B398-B93604CF36EE}" srcOrd="4" destOrd="0" presId="urn:microsoft.com/office/officeart/2005/8/layout/cycle4#1"/>
    <dgm:cxn modelId="{06E61347-6265-4404-A951-BB42D087AF49}" type="presParOf" srcId="{86A6A816-48CD-416B-B9F3-7ABFA40ACA3A}" destId="{88F4F796-7E37-4DD3-ADBF-2CED026FD4A3}" srcOrd="2" destOrd="0" presId="urn:microsoft.com/office/officeart/2005/8/layout/cycle4#1"/>
    <dgm:cxn modelId="{0E464C4C-D968-4C6A-B0D4-7D67DEFC8F52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BE5280-3204-4C02-886F-1EE4374A6A32}" type="doc">
      <dgm:prSet loTypeId="urn:microsoft.com/office/officeart/2005/8/layout/vList3" loCatId="list" qsTypeId="urn:microsoft.com/office/officeart/2005/8/quickstyle/3d2" qsCatId="3D" csTypeId="urn:microsoft.com/office/officeart/2005/8/colors/accent1_2" csCatId="accent1" phldr="1"/>
      <dgm:spPr/>
    </dgm:pt>
    <dgm:pt modelId="{2DEDE516-F640-4331-8762-2F1FF0BCBA42}">
      <dgm:prSet phldrT="[Text]" custT="1"/>
      <dgm:spPr/>
      <dgm:t>
        <a:bodyPr/>
        <a:lstStyle/>
        <a:p>
          <a:r>
            <a:rPr lang="en-US" sz="2600" dirty="0" smtClean="0"/>
            <a:t>Students can access our online resources 24/7 from both on- and off-campus</a:t>
          </a:r>
          <a:endParaRPr lang="en-US" sz="2600" dirty="0"/>
        </a:p>
      </dgm:t>
    </dgm:pt>
    <dgm:pt modelId="{BDD9852D-A882-45B5-9F31-9AC19F27B566}" type="parTrans" cxnId="{B578A5A4-EC34-4201-A369-B4DC1EFFEE4C}">
      <dgm:prSet/>
      <dgm:spPr/>
      <dgm:t>
        <a:bodyPr/>
        <a:lstStyle/>
        <a:p>
          <a:endParaRPr lang="en-US"/>
        </a:p>
      </dgm:t>
    </dgm:pt>
    <dgm:pt modelId="{DF1B025D-D7CE-484A-BAA8-315404EC1A18}" type="sibTrans" cxnId="{B578A5A4-EC34-4201-A369-B4DC1EFFEE4C}">
      <dgm:prSet/>
      <dgm:spPr/>
      <dgm:t>
        <a:bodyPr/>
        <a:lstStyle/>
        <a:p>
          <a:endParaRPr lang="en-US"/>
        </a:p>
      </dgm:t>
    </dgm:pt>
    <dgm:pt modelId="{CC76D84B-AB81-41FA-B302-ADC37B1089DE}">
      <dgm:prSet phldrT="[Text]" custT="1"/>
      <dgm:spPr/>
      <dgm:t>
        <a:bodyPr/>
        <a:lstStyle/>
        <a:p>
          <a:r>
            <a:rPr lang="en-US" sz="2600" dirty="0" smtClean="0"/>
            <a:t>“</a:t>
          </a:r>
          <a:r>
            <a:rPr lang="en-US" sz="2600" b="1" dirty="0" smtClean="0"/>
            <a:t>My Reynolds” </a:t>
          </a:r>
          <a:r>
            <a:rPr lang="en-US" sz="2600" dirty="0" smtClean="0"/>
            <a:t>login </a:t>
          </a:r>
          <a:r>
            <a:rPr lang="en-US" sz="2600" dirty="0" smtClean="0"/>
            <a:t>is the key to access our online databases from off-campus</a:t>
          </a:r>
          <a:endParaRPr lang="en-US" sz="2600" dirty="0"/>
        </a:p>
      </dgm:t>
    </dgm:pt>
    <dgm:pt modelId="{95CEC936-BDB9-453A-9298-6D3C875EEB21}" type="parTrans" cxnId="{044737FE-0B6C-481F-81FE-F402E219A80B}">
      <dgm:prSet/>
      <dgm:spPr/>
      <dgm:t>
        <a:bodyPr/>
        <a:lstStyle/>
        <a:p>
          <a:endParaRPr lang="en-US"/>
        </a:p>
      </dgm:t>
    </dgm:pt>
    <dgm:pt modelId="{1E32FEAB-ED8D-4CC1-865A-EF264E2CD778}" type="sibTrans" cxnId="{044737FE-0B6C-481F-81FE-F402E219A80B}">
      <dgm:prSet/>
      <dgm:spPr/>
      <dgm:t>
        <a:bodyPr/>
        <a:lstStyle/>
        <a:p>
          <a:endParaRPr lang="en-US"/>
        </a:p>
      </dgm:t>
    </dgm:pt>
    <dgm:pt modelId="{EC46995A-5B88-437D-85D2-E1426BE09878}" type="pres">
      <dgm:prSet presAssocID="{5EBE5280-3204-4C02-886F-1EE4374A6A32}" presName="linearFlow" presStyleCnt="0">
        <dgm:presLayoutVars>
          <dgm:dir/>
          <dgm:resizeHandles val="exact"/>
        </dgm:presLayoutVars>
      </dgm:prSet>
      <dgm:spPr/>
    </dgm:pt>
    <dgm:pt modelId="{5006F49B-9DA8-46FB-B7B2-1CC6F9D4E493}" type="pres">
      <dgm:prSet presAssocID="{2DEDE516-F640-4331-8762-2F1FF0BCBA42}" presName="composite" presStyleCnt="0"/>
      <dgm:spPr/>
    </dgm:pt>
    <dgm:pt modelId="{CF61F441-2C2F-400F-BBBB-0BF02458DF5C}" type="pres">
      <dgm:prSet presAssocID="{2DEDE516-F640-4331-8762-2F1FF0BCBA42}" presName="imgShp" presStyleLbl="fgImgPlace1" presStyleIdx="0" presStyleCnt="2" custLinFactNeighborX="212" custLinFactNeighborY="-13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548B500-CD62-452C-97DD-453CE598C4BE}" type="pres">
      <dgm:prSet presAssocID="{2DEDE516-F640-4331-8762-2F1FF0BCBA42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E8B89-91EF-460A-A47B-ABEA055AA945}" type="pres">
      <dgm:prSet presAssocID="{DF1B025D-D7CE-484A-BAA8-315404EC1A18}" presName="spacing" presStyleCnt="0"/>
      <dgm:spPr/>
    </dgm:pt>
    <dgm:pt modelId="{CF06AE17-04AD-4099-BD03-FFC10AFBAEB7}" type="pres">
      <dgm:prSet presAssocID="{CC76D84B-AB81-41FA-B302-ADC37B1089DE}" presName="composite" presStyleCnt="0"/>
      <dgm:spPr/>
    </dgm:pt>
    <dgm:pt modelId="{3F12BDA6-0FDB-42D3-88BF-F6033607D8D6}" type="pres">
      <dgm:prSet presAssocID="{CC76D84B-AB81-41FA-B302-ADC37B1089DE}" presName="imgShp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801CB61-CA0A-44A8-84DE-31CF958C1F1F}" type="pres">
      <dgm:prSet presAssocID="{CC76D84B-AB81-41FA-B302-ADC37B1089DE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4737FE-0B6C-481F-81FE-F402E219A80B}" srcId="{5EBE5280-3204-4C02-886F-1EE4374A6A32}" destId="{CC76D84B-AB81-41FA-B302-ADC37B1089DE}" srcOrd="1" destOrd="0" parTransId="{95CEC936-BDB9-453A-9298-6D3C875EEB21}" sibTransId="{1E32FEAB-ED8D-4CC1-865A-EF264E2CD778}"/>
    <dgm:cxn modelId="{D0C3425A-EE95-4E6B-B5AE-C9388D060D31}" type="presOf" srcId="{5EBE5280-3204-4C02-886F-1EE4374A6A32}" destId="{EC46995A-5B88-437D-85D2-E1426BE09878}" srcOrd="0" destOrd="0" presId="urn:microsoft.com/office/officeart/2005/8/layout/vList3"/>
    <dgm:cxn modelId="{D6A20BCB-12AB-45EA-BC92-3199C8CE3BC7}" type="presOf" srcId="{2DEDE516-F640-4331-8762-2F1FF0BCBA42}" destId="{9548B500-CD62-452C-97DD-453CE598C4BE}" srcOrd="0" destOrd="0" presId="urn:microsoft.com/office/officeart/2005/8/layout/vList3"/>
    <dgm:cxn modelId="{B578A5A4-EC34-4201-A369-B4DC1EFFEE4C}" srcId="{5EBE5280-3204-4C02-886F-1EE4374A6A32}" destId="{2DEDE516-F640-4331-8762-2F1FF0BCBA42}" srcOrd="0" destOrd="0" parTransId="{BDD9852D-A882-45B5-9F31-9AC19F27B566}" sibTransId="{DF1B025D-D7CE-484A-BAA8-315404EC1A18}"/>
    <dgm:cxn modelId="{02B030A9-30E4-4170-87F4-013D83C5D573}" type="presOf" srcId="{CC76D84B-AB81-41FA-B302-ADC37B1089DE}" destId="{B801CB61-CA0A-44A8-84DE-31CF958C1F1F}" srcOrd="0" destOrd="0" presId="urn:microsoft.com/office/officeart/2005/8/layout/vList3"/>
    <dgm:cxn modelId="{76A2DEDF-03B2-41AA-96D2-AE784DF65FB4}" type="presParOf" srcId="{EC46995A-5B88-437D-85D2-E1426BE09878}" destId="{5006F49B-9DA8-46FB-B7B2-1CC6F9D4E493}" srcOrd="0" destOrd="0" presId="urn:microsoft.com/office/officeart/2005/8/layout/vList3"/>
    <dgm:cxn modelId="{F3450C80-102E-4EB6-99FF-4625AC1F40F3}" type="presParOf" srcId="{5006F49B-9DA8-46FB-B7B2-1CC6F9D4E493}" destId="{CF61F441-2C2F-400F-BBBB-0BF02458DF5C}" srcOrd="0" destOrd="0" presId="urn:microsoft.com/office/officeart/2005/8/layout/vList3"/>
    <dgm:cxn modelId="{E1632797-8729-4FC5-BE8D-4B9F14826B54}" type="presParOf" srcId="{5006F49B-9DA8-46FB-B7B2-1CC6F9D4E493}" destId="{9548B500-CD62-452C-97DD-453CE598C4BE}" srcOrd="1" destOrd="0" presId="urn:microsoft.com/office/officeart/2005/8/layout/vList3"/>
    <dgm:cxn modelId="{2C1AF2E9-B93D-43BB-8775-95A950EC9331}" type="presParOf" srcId="{EC46995A-5B88-437D-85D2-E1426BE09878}" destId="{08BE8B89-91EF-460A-A47B-ABEA055AA945}" srcOrd="1" destOrd="0" presId="urn:microsoft.com/office/officeart/2005/8/layout/vList3"/>
    <dgm:cxn modelId="{B49C95AF-3DDC-4AEF-A4A7-04E6E981D7B4}" type="presParOf" srcId="{EC46995A-5B88-437D-85D2-E1426BE09878}" destId="{CF06AE17-04AD-4099-BD03-FFC10AFBAEB7}" srcOrd="2" destOrd="0" presId="urn:microsoft.com/office/officeart/2005/8/layout/vList3"/>
    <dgm:cxn modelId="{CA481F7D-B25C-4346-BE2B-8E4BF714F52A}" type="presParOf" srcId="{CF06AE17-04AD-4099-BD03-FFC10AFBAEB7}" destId="{3F12BDA6-0FDB-42D3-88BF-F6033607D8D6}" srcOrd="0" destOrd="0" presId="urn:microsoft.com/office/officeart/2005/8/layout/vList3"/>
    <dgm:cxn modelId="{82B81621-DE4B-4704-81D2-E3D1BF07DD2F}" type="presParOf" srcId="{CF06AE17-04AD-4099-BD03-FFC10AFBAEB7}" destId="{B801CB61-CA0A-44A8-84DE-31CF958C1F1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149C7-3C17-42E5-84DB-BC52E89EFCA1}">
      <dsp:nvSpPr>
        <dsp:cNvPr id="0" name=""/>
        <dsp:cNvSpPr/>
      </dsp:nvSpPr>
      <dsp:spPr>
        <a:xfrm>
          <a:off x="1506291" y="3580716"/>
          <a:ext cx="4836017" cy="179687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8C0808"/>
              </a:solidFill>
            </a:rPr>
            <a:t>http://library.reynolds.edu</a:t>
          </a:r>
          <a:endParaRPr lang="en-US" sz="2300" b="1" kern="1200" dirty="0">
            <a:solidFill>
              <a:srgbClr val="8C0808"/>
            </a:solidFill>
          </a:endParaRPr>
        </a:p>
      </dsp:txBody>
      <dsp:txXfrm>
        <a:off x="2214509" y="3843862"/>
        <a:ext cx="3419581" cy="1270580"/>
      </dsp:txXfrm>
    </dsp:sp>
    <dsp:sp modelId="{AF3963AE-6659-4B6C-8F55-51F7972E2576}">
      <dsp:nvSpPr>
        <dsp:cNvPr id="0" name=""/>
        <dsp:cNvSpPr/>
      </dsp:nvSpPr>
      <dsp:spPr>
        <a:xfrm rot="12900000">
          <a:off x="1009580" y="2736734"/>
          <a:ext cx="1860857" cy="7060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8714D-08B5-4068-B4CB-933A09D725E6}">
      <dsp:nvSpPr>
        <dsp:cNvPr id="0" name=""/>
        <dsp:cNvSpPr/>
      </dsp:nvSpPr>
      <dsp:spPr>
        <a:xfrm>
          <a:off x="1170" y="1614724"/>
          <a:ext cx="2353353" cy="18826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smtClean="0"/>
            <a:t>Goochland</a:t>
          </a:r>
          <a:endParaRPr lang="en-US" sz="3600" b="1" kern="1200" dirty="0"/>
        </a:p>
      </dsp:txBody>
      <dsp:txXfrm>
        <a:off x="56312" y="1669866"/>
        <a:ext cx="2243069" cy="1772398"/>
      </dsp:txXfrm>
    </dsp:sp>
    <dsp:sp modelId="{AE197287-DAFA-48EE-A358-220F7A0C1E6C}">
      <dsp:nvSpPr>
        <dsp:cNvPr id="0" name=""/>
        <dsp:cNvSpPr/>
      </dsp:nvSpPr>
      <dsp:spPr>
        <a:xfrm rot="16200000">
          <a:off x="2764613" y="1933036"/>
          <a:ext cx="2319373" cy="7060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3004D-8476-4A52-B72B-97BDC5347BAC}">
      <dsp:nvSpPr>
        <dsp:cNvPr id="0" name=""/>
        <dsp:cNvSpPr/>
      </dsp:nvSpPr>
      <dsp:spPr>
        <a:xfrm>
          <a:off x="2747623" y="185011"/>
          <a:ext cx="2353353" cy="18826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smtClean="0"/>
            <a:t>Parham</a:t>
          </a:r>
          <a:endParaRPr lang="en-US" sz="3600" b="1" kern="1200" dirty="0"/>
        </a:p>
      </dsp:txBody>
      <dsp:txXfrm>
        <a:off x="2802765" y="240153"/>
        <a:ext cx="2243069" cy="1772398"/>
      </dsp:txXfrm>
    </dsp:sp>
    <dsp:sp modelId="{F73D1A45-EB54-4B45-B475-58028738E9E2}">
      <dsp:nvSpPr>
        <dsp:cNvPr id="0" name=""/>
        <dsp:cNvSpPr/>
      </dsp:nvSpPr>
      <dsp:spPr>
        <a:xfrm rot="19500000">
          <a:off x="4978161" y="2736734"/>
          <a:ext cx="1860857" cy="7060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99656-2472-42CD-9CFB-75FDA5A4EDED}">
      <dsp:nvSpPr>
        <dsp:cNvPr id="0" name=""/>
        <dsp:cNvSpPr/>
      </dsp:nvSpPr>
      <dsp:spPr>
        <a:xfrm>
          <a:off x="5494076" y="1614724"/>
          <a:ext cx="2353353" cy="18826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smtClean="0"/>
            <a:t>Downtown</a:t>
          </a:r>
          <a:endParaRPr lang="en-US" sz="3600" b="1" kern="1200" dirty="0"/>
        </a:p>
      </dsp:txBody>
      <dsp:txXfrm>
        <a:off x="5549218" y="1669866"/>
        <a:ext cx="2243069" cy="1772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913619" y="3482035"/>
          <a:ext cx="2529596" cy="1638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18288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8750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DVDs: 3250</a:t>
          </a:r>
        </a:p>
      </dsp:txBody>
      <dsp:txXfrm>
        <a:off x="5708493" y="3927681"/>
        <a:ext cx="1698727" cy="1156963"/>
      </dsp:txXfrm>
    </dsp:sp>
    <dsp:sp modelId="{0AA8F402-CEB7-4205-BD0F-CFECB696591D}">
      <dsp:nvSpPr>
        <dsp:cNvPr id="0" name=""/>
        <dsp:cNvSpPr/>
      </dsp:nvSpPr>
      <dsp:spPr>
        <a:xfrm>
          <a:off x="786383" y="3482035"/>
          <a:ext cx="2529596" cy="1638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1000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Disc: 700</a:t>
          </a:r>
          <a:endParaRPr lang="en-US" sz="1700" kern="1200" dirty="0"/>
        </a:p>
      </dsp:txBody>
      <dsp:txXfrm>
        <a:off x="822378" y="3927681"/>
        <a:ext cx="1698727" cy="1156963"/>
      </dsp:txXfrm>
    </dsp:sp>
    <dsp:sp modelId="{CBF578CD-0E22-41AF-9C8C-07C1C0680F89}">
      <dsp:nvSpPr>
        <dsp:cNvPr id="0" name=""/>
        <dsp:cNvSpPr/>
      </dsp:nvSpPr>
      <dsp:spPr>
        <a:xfrm>
          <a:off x="4913619" y="0"/>
          <a:ext cx="2529596" cy="1638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Print: 400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50,000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>
        <a:off x="5708493" y="35995"/>
        <a:ext cx="1698727" cy="1156963"/>
      </dsp:txXfrm>
    </dsp:sp>
    <dsp:sp modelId="{4943B1BB-743B-48BC-8888-08FEBDED8D9C}">
      <dsp:nvSpPr>
        <dsp:cNvPr id="0" name=""/>
        <dsp:cNvSpPr/>
      </dsp:nvSpPr>
      <dsp:spPr>
        <a:xfrm>
          <a:off x="786383" y="0"/>
          <a:ext cx="2529596" cy="1638604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Print: 90,000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40,000</a:t>
          </a:r>
          <a:endParaRPr lang="en-US" sz="1700" kern="1200" dirty="0"/>
        </a:p>
      </dsp:txBody>
      <dsp:txXfrm>
        <a:off x="822378" y="35995"/>
        <a:ext cx="1698727" cy="1156963"/>
      </dsp:txXfrm>
    </dsp:sp>
    <dsp:sp modelId="{2920A68B-2023-4D10-932C-589BF6B8EEF2}">
      <dsp:nvSpPr>
        <dsp:cNvPr id="0" name=""/>
        <dsp:cNvSpPr/>
      </dsp:nvSpPr>
      <dsp:spPr>
        <a:xfrm>
          <a:off x="1846356" y="291876"/>
          <a:ext cx="2217237" cy="2217237"/>
        </a:xfrm>
        <a:prstGeom prst="pieWedge">
          <a:avLst/>
        </a:prstGeom>
        <a:blipFill dpi="0" rotWithShape="0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Books</a:t>
          </a:r>
          <a:endParaRPr lang="en-US" sz="1900" b="1" kern="1200" dirty="0">
            <a:solidFill>
              <a:schemeClr val="tx1"/>
            </a:solidFill>
          </a:endParaRPr>
        </a:p>
      </dsp:txBody>
      <dsp:txXfrm>
        <a:off x="2495770" y="941290"/>
        <a:ext cx="1567823" cy="1567823"/>
      </dsp:txXfrm>
    </dsp:sp>
    <dsp:sp modelId="{FAC644F4-C57A-4BB3-A3F1-EEAD098BCD35}">
      <dsp:nvSpPr>
        <dsp:cNvPr id="0" name=""/>
        <dsp:cNvSpPr/>
      </dsp:nvSpPr>
      <dsp:spPr>
        <a:xfrm rot="5400000">
          <a:off x="4163179" y="291876"/>
          <a:ext cx="2222891" cy="2217237"/>
        </a:xfrm>
        <a:prstGeom prst="pieWedge">
          <a:avLst/>
        </a:prstGeom>
        <a:blipFill rotWithShape="0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Periodicals</a:t>
          </a: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4166006" y="940119"/>
        <a:ext cx="1567823" cy="1571821"/>
      </dsp:txXfrm>
    </dsp:sp>
    <dsp:sp modelId="{B4F2A701-C4AB-475C-94CA-FB9E32074A29}">
      <dsp:nvSpPr>
        <dsp:cNvPr id="0" name=""/>
        <dsp:cNvSpPr/>
      </dsp:nvSpPr>
      <dsp:spPr>
        <a:xfrm rot="10800000">
          <a:off x="4166006" y="2611526"/>
          <a:ext cx="2217237" cy="2217237"/>
        </a:xfrm>
        <a:prstGeom prst="pieWedge">
          <a:avLst/>
        </a:prstGeom>
        <a:blipFill rotWithShape="0"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smtClean="0">
              <a:solidFill>
                <a:schemeClr val="tx1"/>
              </a:solidFill>
            </a:rPr>
            <a:t>Videos</a:t>
          </a:r>
        </a:p>
      </dsp:txBody>
      <dsp:txXfrm rot="10800000">
        <a:off x="4166006" y="2611526"/>
        <a:ext cx="1567823" cy="1567823"/>
      </dsp:txXfrm>
    </dsp:sp>
    <dsp:sp modelId="{1E3AA455-7A5E-4AF6-8596-EB5979884082}">
      <dsp:nvSpPr>
        <dsp:cNvPr id="0" name=""/>
        <dsp:cNvSpPr/>
      </dsp:nvSpPr>
      <dsp:spPr>
        <a:xfrm rot="16200000">
          <a:off x="1846356" y="2611526"/>
          <a:ext cx="2217237" cy="2217237"/>
        </a:xfrm>
        <a:prstGeom prst="pieWedge">
          <a:avLst/>
        </a:prstGeom>
        <a:blipFill rotWithShape="0">
          <a:blip xmlns:r="http://schemas.openxmlformats.org/officeDocument/2006/relationships"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Audio Books</a:t>
          </a: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2495770" y="2611526"/>
        <a:ext cx="1567823" cy="1567823"/>
      </dsp:txXfrm>
    </dsp:sp>
    <dsp:sp modelId="{88F4F796-7E37-4DD3-ADBF-2CED026FD4A3}">
      <dsp:nvSpPr>
        <dsp:cNvPr id="0" name=""/>
        <dsp:cNvSpPr/>
      </dsp:nvSpPr>
      <dsp:spPr>
        <a:xfrm>
          <a:off x="3732032" y="2099462"/>
          <a:ext cx="765535" cy="665683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732032" y="2355494"/>
          <a:ext cx="765535" cy="665683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8B500-CD62-452C-97DD-453CE598C4BE}">
      <dsp:nvSpPr>
        <dsp:cNvPr id="0" name=""/>
        <dsp:cNvSpPr/>
      </dsp:nvSpPr>
      <dsp:spPr>
        <a:xfrm rot="10800000">
          <a:off x="1870475" y="1167"/>
          <a:ext cx="5472684" cy="196807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7865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Students can access our online resources 24/7 from both on- and off-campus</a:t>
          </a:r>
          <a:endParaRPr lang="en-US" sz="2600" kern="1200" dirty="0"/>
        </a:p>
      </dsp:txBody>
      <dsp:txXfrm rot="10800000">
        <a:off x="2362493" y="1167"/>
        <a:ext cx="4980666" cy="1968071"/>
      </dsp:txXfrm>
    </dsp:sp>
    <dsp:sp modelId="{CF61F441-2C2F-400F-BBBB-0BF02458DF5C}">
      <dsp:nvSpPr>
        <dsp:cNvPr id="0" name=""/>
        <dsp:cNvSpPr/>
      </dsp:nvSpPr>
      <dsp:spPr>
        <a:xfrm>
          <a:off x="890612" y="0"/>
          <a:ext cx="1968071" cy="19680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1CB61-CA0A-44A8-84DE-31CF958C1F1F}">
      <dsp:nvSpPr>
        <dsp:cNvPr id="0" name=""/>
        <dsp:cNvSpPr/>
      </dsp:nvSpPr>
      <dsp:spPr>
        <a:xfrm rot="10800000">
          <a:off x="1870475" y="2556723"/>
          <a:ext cx="5472684" cy="196807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7865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“</a:t>
          </a:r>
          <a:r>
            <a:rPr lang="en-US" sz="2600" b="1" kern="1200" dirty="0" smtClean="0"/>
            <a:t>My Reynolds” </a:t>
          </a:r>
          <a:r>
            <a:rPr lang="en-US" sz="2600" kern="1200" dirty="0" smtClean="0"/>
            <a:t>login </a:t>
          </a:r>
          <a:r>
            <a:rPr lang="en-US" sz="2600" kern="1200" dirty="0" smtClean="0"/>
            <a:t>is the key to access our online databases from off-campus</a:t>
          </a:r>
          <a:endParaRPr lang="en-US" sz="2600" kern="1200" dirty="0"/>
        </a:p>
      </dsp:txBody>
      <dsp:txXfrm rot="10800000">
        <a:off x="2362493" y="2556723"/>
        <a:ext cx="4980666" cy="1968071"/>
      </dsp:txXfrm>
    </dsp:sp>
    <dsp:sp modelId="{3F12BDA6-0FDB-42D3-88BF-F6033607D8D6}">
      <dsp:nvSpPr>
        <dsp:cNvPr id="0" name=""/>
        <dsp:cNvSpPr/>
      </dsp:nvSpPr>
      <dsp:spPr>
        <a:xfrm>
          <a:off x="886440" y="2556723"/>
          <a:ext cx="1968071" cy="196807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0.7966</cdr:x>
      <cdr:y>0.11429</cdr:y>
    </cdr:from>
    <cdr:to>
      <cdr:x>0.9216</cdr:x>
      <cdr:y>0.28571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312877" y="609600"/>
          <a:ext cx="990600" cy="9143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>
            <a:lnSpc>
              <a:spcPct val="150000"/>
            </a:lnSpc>
          </a:pPr>
          <a:r>
            <a:rPr lang="en-US" sz="1600" b="1" dirty="0" smtClean="0"/>
            <a:t>40,000</a:t>
          </a:r>
        </a:p>
        <a:p xmlns:a="http://schemas.openxmlformats.org/drawingml/2006/main">
          <a:pPr>
            <a:lnSpc>
              <a:spcPct val="150000"/>
            </a:lnSpc>
          </a:pPr>
          <a:r>
            <a:rPr lang="en-US" sz="1600" b="1" dirty="0" smtClean="0"/>
            <a:t>90,000</a:t>
          </a:r>
          <a:endParaRPr lang="en-US" sz="16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838CB495-09DA-437A-9570-FF99519D87DE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B8FD7376-D597-4284-B32B-2DFB27B428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6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According to</a:t>
            </a:r>
            <a:r>
              <a:rPr lang="en-US" baseline="0" dirty="0" smtClean="0"/>
              <a:t> the survey conducted by OCLC….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0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Image: http://www.123rf.com/photo_364562_around-the-clock.html</a:t>
            </a:r>
          </a:p>
          <a:p>
            <a:r>
              <a:rPr lang="en-US" dirty="0" smtClean="0"/>
              <a:t>http://www.123rf.com/photo_1438015_gold-key-under-sun.html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Photo credit: http://www.onemedical.com/bos/how-we-work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7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Photo:http</a:t>
            </a:r>
            <a:r>
              <a:rPr lang="en-US" dirty="0" smtClean="0"/>
              <a:t>://www.kinesissurvey.com/kinesis-survey/customer-employee-feedback/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2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0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55D5C-FB68-44B5-8821-ECE11573B41B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valib.org/libraries.php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42900" y="0"/>
            <a:ext cx="9753600" cy="231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ounded Rectangle 5"/>
          <p:cNvSpPr/>
          <p:nvPr/>
        </p:nvSpPr>
        <p:spPr>
          <a:xfrm>
            <a:off x="-228600" y="5943600"/>
            <a:ext cx="9525000" cy="9906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096000"/>
            <a:ext cx="7239000" cy="584775"/>
          </a:xfrm>
          <a:prstGeom prst="rect">
            <a:avLst/>
          </a:prstGeom>
          <a:solidFill>
            <a:srgbClr val="8C08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http://library.reynolds.edu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6019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 image from Flickr User </a:t>
            </a:r>
            <a:r>
              <a:rPr lang="en-US" sz="800" dirty="0" err="1" smtClean="0">
                <a:solidFill>
                  <a:schemeClr val="bg1"/>
                </a:solidFill>
              </a:rPr>
              <a:t>eloquentlight's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photostream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0364" y="2503920"/>
            <a:ext cx="7772400" cy="1219367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solidFill>
                  <a:srgbClr val="8C0808"/>
                </a:solidFill>
                <a:latin typeface="Edwardian Script ITC" panose="030303020407070D0804" pitchFamily="66" charset="0"/>
              </a:rPr>
              <a:t>Welcome</a:t>
            </a:r>
            <a:endParaRPr lang="en-US" sz="7200" b="1" dirty="0">
              <a:solidFill>
                <a:srgbClr val="8C0808"/>
              </a:solidFill>
              <a:latin typeface="Edwardian Script ITC" panose="030303020407070D08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499427"/>
            <a:ext cx="5298209" cy="240970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" y="1219200"/>
            <a:ext cx="9151938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-21387"/>
            <a:ext cx="9448800" cy="1240587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Library Card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0" y="1600201"/>
            <a:ext cx="4573604" cy="1447800"/>
          </a:xfrm>
          <a:prstGeom prst="rect">
            <a:avLst/>
          </a:prstGeom>
        </p:spPr>
        <p:style>
          <a:lnRef idx="1">
            <a:schemeClr val="accen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Your Reynolds ID </a:t>
            </a:r>
          </a:p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 your library card!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267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291681"/>
            <a:ext cx="2057400" cy="1143000"/>
          </a:xfr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2" y="0"/>
            <a:ext cx="9132887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-152400" y="0"/>
            <a:ext cx="9448800" cy="1215537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Check it out!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803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87245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Reminder: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158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61F441-2C2F-400F-BBBB-0BF02458D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F61F441-2C2F-400F-BBBB-0BF02458D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48B500-CD62-452C-97DD-453CE598C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9548B500-CD62-452C-97DD-453CE598C4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12BDA6-0FDB-42D3-88BF-F6033607D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F12BDA6-0FDB-42D3-88BF-F6033607D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1CB61-CA0A-44A8-84DE-31CF958C1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801CB61-CA0A-44A8-84DE-31CF958C1F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2522" y="2161094"/>
            <a:ext cx="3984278" cy="39650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-228600" y="-8965"/>
            <a:ext cx="96012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Beyond the Library…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4953000" cy="495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2122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81200" y="2438400"/>
            <a:ext cx="3984278" cy="39650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-228600" y="-8965"/>
            <a:ext cx="96012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Our Partner: RALC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>
          <a:xfrm>
            <a:off x="1752600" y="1096394"/>
            <a:ext cx="6172200" cy="639762"/>
          </a:xfrm>
        </p:spPr>
        <p:txBody>
          <a:bodyPr>
            <a:noAutofit/>
          </a:bodyPr>
          <a:lstStyle/>
          <a:p>
            <a:r>
              <a:rPr lang="en-US" sz="2000" dirty="0" smtClean="0"/>
              <a:t>Check out Books from a RALC Library with a RALC Pass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931" y="1957753"/>
            <a:ext cx="55626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4503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2500" y="3352801"/>
            <a:ext cx="7429500" cy="26670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A consortium </a:t>
            </a:r>
            <a:r>
              <a:rPr lang="en-US" dirty="0"/>
              <a:t>of nonprofit academic libraries within the Commonwealth of Virginia. </a:t>
            </a:r>
            <a:r>
              <a:rPr lang="en-US" dirty="0">
                <a:hlinkClick r:id="rId3" action="ppaction://hlinkfile"/>
              </a:rPr>
              <a:t>Members</a:t>
            </a:r>
            <a:r>
              <a:rPr lang="en-US" dirty="0"/>
              <a:t> include all of the 39 state-assisted colleges and universities </a:t>
            </a:r>
            <a:endParaRPr lang="en-US" dirty="0" smtClean="0"/>
          </a:p>
          <a:p>
            <a:r>
              <a:rPr lang="en-US" dirty="0"/>
              <a:t>Total funding for the 2012-13 year is </a:t>
            </a:r>
            <a:r>
              <a:rPr lang="en-US" dirty="0" smtClean="0"/>
              <a:t>$</a:t>
            </a:r>
            <a:r>
              <a:rPr lang="en-US" dirty="0"/>
              <a:t>15.5 million, of which $7.4 million (48%) is from the </a:t>
            </a:r>
            <a:r>
              <a:rPr lang="en-US" dirty="0" smtClean="0"/>
              <a:t>Virginia General Assembly.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-228600" y="-8965"/>
            <a:ext cx="96012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Partner:VIVA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>
          <a:xfrm>
            <a:off x="838200" y="1371600"/>
            <a:ext cx="8153400" cy="8382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Access tens of thousands of </a:t>
            </a:r>
            <a:r>
              <a:rPr lang="en-US" sz="2800" dirty="0" err="1" smtClean="0"/>
              <a:t>ebooks</a:t>
            </a:r>
            <a:r>
              <a:rPr lang="en-US" sz="2800" dirty="0" smtClean="0"/>
              <a:t> &amp; journals with your </a:t>
            </a:r>
            <a:r>
              <a:rPr lang="en-US" sz="2800" dirty="0" err="1" smtClean="0"/>
              <a:t>MyJSRCC</a:t>
            </a:r>
            <a:r>
              <a:rPr lang="en-US" sz="2800" dirty="0" smtClean="0"/>
              <a:t> login from</a:t>
            </a: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15" y="2603619"/>
            <a:ext cx="73914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7574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81200" y="2438400"/>
            <a:ext cx="3984278" cy="396506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-228600" y="-8965"/>
            <a:ext cx="96012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Partner:VCCS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>
          <a:xfrm>
            <a:off x="609600" y="1447800"/>
            <a:ext cx="8153400" cy="639762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pPr algn="ctr"/>
            <a:r>
              <a:rPr lang="en-US" dirty="0" smtClean="0"/>
              <a:t>Enjoy enhanced access to library and information resources in a cooperative and cost effective manner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738" y="2403230"/>
            <a:ext cx="302334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86" y="2403230"/>
            <a:ext cx="1323975" cy="171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03230"/>
            <a:ext cx="1272417" cy="171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348" y="4114800"/>
            <a:ext cx="5632669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8088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447800"/>
            <a:ext cx="70104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One-on-One Research Consultation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can we do for you?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L:\LTC Pictures\DSC_04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09798"/>
            <a:ext cx="6248400" cy="415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727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-57150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Stay connected with us online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4868"/>
            <a:ext cx="568642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444868"/>
            <a:ext cx="193357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5958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288" y="11493"/>
            <a:ext cx="9285287" cy="695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9602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Where can you find us?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08049262"/>
              </p:ext>
            </p:extLst>
          </p:nvPr>
        </p:nvGraphicFramePr>
        <p:xfrm>
          <a:off x="762000" y="1219200"/>
          <a:ext cx="7848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0213238"/>
      </p:ext>
    </p:extLst>
  </p:cSld>
  <p:clrMapOvr>
    <a:masterClrMapping/>
  </p:clrMapOvr>
  <p:transition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 rev="1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2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Open Session Library Workshops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254" y="1143000"/>
            <a:ext cx="5534025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6884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78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Course/Assignment/Subject-based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LibGuides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227887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1322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Eight at Parham; Three at DTC; One at GC</a:t>
            </a: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52400" y="0"/>
            <a:ext cx="9448800" cy="12954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Group Study Rooms for Collaborative Projects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391400" cy="384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9611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52400" y="8792"/>
            <a:ext cx="9448800" cy="1063137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Printing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" y="1071929"/>
            <a:ext cx="6361113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54" y="1077790"/>
            <a:ext cx="2514600" cy="5780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3390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3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welcome your feedback!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23975"/>
            <a:ext cx="3095625" cy="53149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1247"/>
            <a:ext cx="3038475" cy="54197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643601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0" y="3951287"/>
            <a:ext cx="7772400" cy="849313"/>
          </a:xfrm>
        </p:spPr>
        <p:txBody>
          <a:bodyPr>
            <a:normAutofit fontScale="90000"/>
          </a:bodyPr>
          <a:lstStyle/>
          <a:p>
            <a:r>
              <a:rPr lang="en-US" sz="7200" b="1" dirty="0" smtClean="0">
                <a:solidFill>
                  <a:srgbClr val="8C0808"/>
                </a:solidFill>
                <a:latin typeface="Edwardian Script ITC" panose="030303020407070D0804" pitchFamily="66" charset="0"/>
                <a:cs typeface="Vijaya" panose="020B0604020202020204" pitchFamily="34" charset="0"/>
              </a:rPr>
              <a:t>Thank You!</a:t>
            </a:r>
            <a:endParaRPr lang="en-US" sz="7200" b="1" dirty="0">
              <a:solidFill>
                <a:srgbClr val="8C0808"/>
              </a:solidFill>
              <a:latin typeface="Edwardian Script ITC" panose="030303020407070D0804" pitchFamily="66" charset="0"/>
              <a:cs typeface="Vijaya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4977825"/>
            <a:ext cx="8496300" cy="889575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  <a:latin typeface="Edwardian Script ITC" panose="030303020407070D0804" pitchFamily="66" charset="0"/>
              </a:rPr>
              <a:t>We are looking forward to helping you!</a:t>
            </a:r>
            <a:r>
              <a:rPr lang="en-US" sz="3600" dirty="0" smtClean="0">
                <a:solidFill>
                  <a:schemeClr val="tx1"/>
                </a:solidFill>
                <a:latin typeface="Edwardian Script ITC" panose="030303020407070D0804" pitchFamily="66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Edwardian Script ITC" panose="030303020407070D0804" pitchFamily="66" charset="0"/>
              </a:rPr>
            </a:br>
            <a:endParaRPr lang="en-US" sz="3600" dirty="0">
              <a:latin typeface="Edwardian Script ITC" panose="030303020407070D0804" pitchFamily="66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228600" y="5943600"/>
            <a:ext cx="9525000" cy="9906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096000"/>
            <a:ext cx="7239000" cy="584775"/>
          </a:xfrm>
          <a:prstGeom prst="rect">
            <a:avLst/>
          </a:prstGeom>
          <a:solidFill>
            <a:srgbClr val="8C08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http://library.reynolds.edu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569" y="0"/>
            <a:ext cx="9156569" cy="3516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409897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8C0808"/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rgbClr val="8C0808"/>
                </a:solidFill>
                <a:latin typeface="Book Antiqua" pitchFamily="18" charset="0"/>
              </a:rPr>
            </a:br>
            <a:endParaRPr lang="en-US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164289"/>
              </p:ext>
            </p:extLst>
          </p:nvPr>
        </p:nvGraphicFramePr>
        <p:xfrm>
          <a:off x="452437" y="1424166"/>
          <a:ext cx="82296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10350" y="4876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Educational &amp; Popular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019925" y="3276600"/>
            <a:ext cx="196215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Other Collections: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ESL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Career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Juvenile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Graphic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-228600" y="-24063"/>
            <a:ext cx="9601200" cy="1066800"/>
          </a:xfrm>
          <a:prstGeom prst="roundRect">
            <a:avLst/>
          </a:prstGeom>
          <a:solidFill>
            <a:srgbClr val="76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1" y="8863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do we have for you?</a:t>
            </a:r>
            <a:endParaRPr lang="en-US" sz="4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344701"/>
              </p:ext>
            </p:extLst>
          </p:nvPr>
        </p:nvGraphicFramePr>
        <p:xfrm>
          <a:off x="-381000" y="1066800"/>
          <a:ext cx="79248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-76200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Books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4643735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 for </a:t>
            </a:r>
            <a:r>
              <a:rPr lang="en-US" b="1" i="1" dirty="0"/>
              <a:t>Books Unlimited </a:t>
            </a:r>
            <a:br>
              <a:rPr lang="en-US" b="1" i="1" dirty="0"/>
            </a:br>
            <a:r>
              <a:rPr lang="en-US" dirty="0"/>
              <a:t>workshop to learn </a:t>
            </a:r>
            <a:r>
              <a:rPr lang="en-US" dirty="0" smtClean="0"/>
              <a:t>more about reading and downloading </a:t>
            </a:r>
            <a:r>
              <a:rPr lang="en-US" dirty="0" err="1" smtClean="0"/>
              <a:t>ebooks</a:t>
            </a:r>
            <a:r>
              <a:rPr lang="en-US" dirty="0" smtClean="0"/>
              <a:t> …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94030" y="1307123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        </a:t>
            </a:r>
            <a:r>
              <a:rPr lang="en-US" b="1" dirty="0" smtClean="0"/>
              <a:t>130,000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37457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476160"/>
              </p:ext>
            </p:extLst>
          </p:nvPr>
        </p:nvGraphicFramePr>
        <p:xfrm>
          <a:off x="152400" y="1123760"/>
          <a:ext cx="2057400" cy="5658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Periodicals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22" y="1123760"/>
            <a:ext cx="4374578" cy="57499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204" y="1141345"/>
            <a:ext cx="2419350" cy="330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04" y="4394688"/>
            <a:ext cx="257175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03429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5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Over 8750 online educational videos &amp; 3250 popular DVDs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0819" y="0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Videos: Online &amp; DVD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514600"/>
            <a:ext cx="7523163" cy="3228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885732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Over 1000 online audio books with </a:t>
            </a:r>
            <a:r>
              <a:rPr lang="en-US" dirty="0" err="1" smtClean="0"/>
              <a:t>OverDrive</a:t>
            </a:r>
            <a:r>
              <a:rPr lang="en-US" dirty="0" smtClean="0"/>
              <a:t> and about 700 books on Discs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Audio Books: Online &amp; Discs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370763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254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51938" cy="68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140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4288"/>
            <a:ext cx="9104313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450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2C46268796DD4EA42EAFB61077D99C" ma:contentTypeVersion="0" ma:contentTypeDescription="Create a new document." ma:contentTypeScope="" ma:versionID="a13537eb866d92040df545e5ab0155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4C25DE-611F-4D5D-ABC1-66C8E64387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85D3F95-D5EA-4FE0-A770-BE7CCBAE9491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A6CD272-84C0-41A5-8314-7C86860739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2507</TotalTime>
  <Words>345</Words>
  <Application>Microsoft Office PowerPoint</Application>
  <PresentationFormat>On-screen Show (4:3)</PresentationFormat>
  <Paragraphs>76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 Antiqua</vt:lpstr>
      <vt:lpstr>Calibri</vt:lpstr>
      <vt:lpstr>Edwardian Script ITC</vt:lpstr>
      <vt:lpstr>Times New Roman</vt:lpstr>
      <vt:lpstr>Vijaya</vt:lpstr>
      <vt:lpstr>Office Theme</vt:lpstr>
      <vt:lpstr>Welcome</vt:lpstr>
      <vt:lpstr>Where can you find us?</vt:lpstr>
      <vt:lpstr> </vt:lpstr>
      <vt:lpstr>Books</vt:lpstr>
      <vt:lpstr>Periodicals</vt:lpstr>
      <vt:lpstr>Videos: Online &amp; DVD</vt:lpstr>
      <vt:lpstr>Audio Books: Online &amp; Discs</vt:lpstr>
      <vt:lpstr>PowerPoint Presentation</vt:lpstr>
      <vt:lpstr>PowerPoint Presentation</vt:lpstr>
      <vt:lpstr>PowerPoint Presentation</vt:lpstr>
      <vt:lpstr>PowerPoint Presentation</vt:lpstr>
      <vt:lpstr>Reminder:</vt:lpstr>
      <vt:lpstr>Beyond the Library…</vt:lpstr>
      <vt:lpstr>Our Partner: RALC</vt:lpstr>
      <vt:lpstr>Our Partner:VIVA</vt:lpstr>
      <vt:lpstr>Our Partner:VCCS</vt:lpstr>
      <vt:lpstr>What can we do for you?</vt:lpstr>
      <vt:lpstr>Stay connected with us online</vt:lpstr>
      <vt:lpstr>PowerPoint Presentation</vt:lpstr>
      <vt:lpstr>Open Session Library Workshops</vt:lpstr>
      <vt:lpstr>PowerPoint Presentation</vt:lpstr>
      <vt:lpstr>Course/Assignment/Subject-based LibGuides</vt:lpstr>
      <vt:lpstr>PowerPoint Presentation</vt:lpstr>
      <vt:lpstr>PowerPoint Presentation</vt:lpstr>
      <vt:lpstr>We welcome your feedback!</vt:lpstr>
      <vt:lpstr>Thank You!</vt:lpstr>
    </vt:vector>
  </TitlesOfParts>
  <Company>J. Sargeant Reynolds Community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JSRCC Library</dc:title>
  <dc:creator>hongwu94@gmail.com</dc:creator>
  <cp:lastModifiedBy>Mary D. Woetzel</cp:lastModifiedBy>
  <cp:revision>271</cp:revision>
  <cp:lastPrinted>2012-09-25T17:52:08Z</cp:lastPrinted>
  <dcterms:created xsi:type="dcterms:W3CDTF">2010-12-21T18:20:13Z</dcterms:created>
  <dcterms:modified xsi:type="dcterms:W3CDTF">2014-02-19T15:29:14Z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0x010100E22C46268796DD4EA42EAFB61077D99C</vt:lpwstr>
  </property>
</Properties>
</file>